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2B72E8-C18E-48D6-B0CA-07CBC1D3047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77754F-D518-45FF-AD53-E21C0BFD5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nso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s82.ru/doshkolnik/924-.html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s82.ru/doshkolnik/3220-.html" TargetMode="External"/><Relationship Id="rId2" Type="http://schemas.openxmlformats.org/officeDocument/2006/relationships/hyperlink" Target="http://ds82.ru/doshkolnik/924-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s82.ru/doshkolnik/234-.html" TargetMode="External"/><Relationship Id="rId4" Type="http://schemas.openxmlformats.org/officeDocument/2006/relationships/hyperlink" Target="http://ds82.ru/doshkolnik/4390-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4089892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«Обучение воспитанников </a:t>
            </a:r>
            <a:br>
              <a:rPr lang="ru-RU" dirty="0" smtClean="0"/>
            </a:br>
            <a:r>
              <a:rPr lang="ru-RU" dirty="0" smtClean="0"/>
              <a:t>основам безопасной работы</a:t>
            </a:r>
            <a:br>
              <a:rPr lang="ru-RU" dirty="0" smtClean="0"/>
            </a:br>
            <a:r>
              <a:rPr lang="ru-RU" dirty="0" smtClean="0"/>
              <a:t> в сети Интернет»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Компьютеры стремительно внедряются в человеческую жизнь, занимая место, как в учёбе, работе и  быту, а мы уже отчётливо осознаём, насколько мы зависим от компьютера. Возраст, в котором человек начинает работать с Интернет, становится все моложе.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одной стороны Интернет содержит массу плюсов для детей: помогает в выполнении школьных заданий, дистанционно обучаться, участвовать в Интернет – конкурсах, расширяет кругозор, экономит время. 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другой стороны, в сети большое количество  ресурсов, которые отнюдь не назовешь безопасными – особенно для детей, любопытных и вездесущих. Возникает проблема обеспечения безопасности детей в Интернете.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2504"/>
            <a:ext cx="82173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Актуальность вопроса безопасности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дошкольников в сети Интернет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Воспитание  грамотного и ответственного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пользователя  сети  интернет,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знакомство  дошкольников  с основными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правилами  безопасного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использования  интернета.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1)Повышения уровня  знаний  воспитанников  о возможностях  использования  сети интернет:</a:t>
            </a:r>
          </a:p>
          <a:p>
            <a:pPr lvl="0"/>
            <a:r>
              <a:rPr lang="ru-RU" dirty="0" smtClean="0"/>
              <a:t>получение интересной  и  полезной информации;</a:t>
            </a:r>
          </a:p>
          <a:p>
            <a:pPr lvl="0"/>
            <a:r>
              <a:rPr lang="ru-RU" dirty="0" smtClean="0"/>
              <a:t>общение  и коммуникация;</a:t>
            </a:r>
          </a:p>
          <a:p>
            <a:pPr lvl="0"/>
            <a:r>
              <a:rPr lang="ru-RU" dirty="0" smtClean="0"/>
              <a:t>возможности  для  обучения;</a:t>
            </a:r>
          </a:p>
          <a:p>
            <a:pPr lvl="0"/>
            <a:r>
              <a:rPr lang="ru-RU" dirty="0" smtClean="0"/>
              <a:t>игровая  деятельность;</a:t>
            </a:r>
          </a:p>
          <a:p>
            <a:r>
              <a:rPr lang="ru-RU" dirty="0" smtClean="0"/>
              <a:t>2) Повышение  уровня  знаний  воспитанников об  основных опасностях  при  использовании сети  интернет:</a:t>
            </a:r>
          </a:p>
          <a:p>
            <a:pPr lvl="0"/>
            <a:r>
              <a:rPr lang="ru-RU" dirty="0" smtClean="0"/>
              <a:t>проникновение  вирусов и вредоносных  программ, заражение  компьютера, потеря данных;</a:t>
            </a:r>
          </a:p>
          <a:p>
            <a:pPr lvl="0"/>
            <a:r>
              <a:rPr lang="ru-RU" dirty="0" smtClean="0"/>
              <a:t>агрессивное  общение и  оскорбления  от других  пользователей;</a:t>
            </a:r>
          </a:p>
          <a:p>
            <a:pPr lvl="0"/>
            <a:r>
              <a:rPr lang="ru-RU" dirty="0" smtClean="0"/>
              <a:t>предоставление   личной  информации в интернете;</a:t>
            </a:r>
          </a:p>
          <a:p>
            <a:pPr lvl="0"/>
            <a:r>
              <a:rPr lang="ru-RU" dirty="0" smtClean="0"/>
              <a:t>обман  и  мошенничество.</a:t>
            </a:r>
          </a:p>
          <a:p>
            <a:r>
              <a:rPr lang="ru-RU" dirty="0" smtClean="0"/>
              <a:t>3)Усвоение воспитанниками  правил  безопасного  использования  интернета.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4)Повышения  уровня  осведомлённости  о  возможностях  решения  неприятных  и  опасных  ситуаций, возникающих  в  интернете.</a:t>
            </a:r>
          </a:p>
          <a:p>
            <a:r>
              <a:rPr lang="ru-RU" dirty="0" smtClean="0"/>
              <a:t>5)Формирование  навыков  оценки опасных  ситуаций при  использовании  сети интернет.</a:t>
            </a:r>
          </a:p>
          <a:p>
            <a:r>
              <a:rPr lang="ru-RU" dirty="0" smtClean="0"/>
              <a:t>6)Формирование  системы  действий и  способов  </a:t>
            </a:r>
            <a:r>
              <a:rPr lang="ru-RU" dirty="0" err="1" smtClean="0"/>
              <a:t>совладания</a:t>
            </a:r>
            <a:r>
              <a:rPr lang="ru-RU" dirty="0" smtClean="0"/>
              <a:t>  при  столкновении с  неприятными  и опасными  ситуациями.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б) Использование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</a:t>
            </a:r>
            <a:endParaRPr lang="ru-RU" dirty="0"/>
          </a:p>
        </p:txBody>
      </p:sp>
      <p:sp>
        <p:nvSpPr>
          <p:cNvPr id="27649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1427045"/>
            <a:ext cx="83296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на занятиях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презентаций позволяет построить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учебно-воспитательный процесс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основе психологически корректных режимов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функционирования внимания, памяти,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мыследеятельности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гуманизации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обучения и педагогических взаимодействий,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реконструкции процесса обучения и развития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позиций целостности.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1025_1126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20131025_1127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то00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366957" cy="4775218"/>
          </a:xfrm>
        </p:spPr>
      </p:pic>
      <p:pic>
        <p:nvPicPr>
          <p:cNvPr id="3" name="Содержимое 5" descr="Фото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016" y="1061120"/>
            <a:ext cx="6366957" cy="47752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0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239051" cy="54292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0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8"/>
            <a:ext cx="5795453" cy="434659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Сохранение здоровья воспитанников при работе с компьютером.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Говоря об использовании компьютера детьми раннего возраста, встает вопрос о сохранении здоровья и зрения. Разумно сделать ограничения занятий с ПК по времени, но непроизвольное внимание у детей данного возраста очень мало (10-15 минут), поэтому, как правило, дети не могут долго находиться за компьютером. Нормально развивающийся ребенок в этом возрасте двигается 70-80% времени бодрствования, поэтому пока вопрос о "</a:t>
            </a:r>
            <a:r>
              <a:rPr lang="ru-RU" dirty="0" err="1" smtClean="0"/>
              <a:t>засиживании</a:t>
            </a:r>
            <a:r>
              <a:rPr lang="ru-RU" dirty="0" smtClean="0"/>
              <a:t>" за компьютером не актуален.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ru-RU" b="1" dirty="0" smtClean="0"/>
              <a:t>Основные правила и рекомендации родителям по обеспечению безопасности детей в Интернете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·        Установите компьютер в помещении, используемом всеми членами семьи.</a:t>
            </a:r>
          </a:p>
          <a:p>
            <a:r>
              <a:rPr lang="ru-RU" dirty="0" smtClean="0"/>
              <a:t>·        Внимательно относитесь к действиям ваших детей в Интернете.</a:t>
            </a:r>
          </a:p>
          <a:p>
            <a:r>
              <a:rPr lang="ru-RU" dirty="0" smtClean="0"/>
              <a:t>·        Информируйте ребенка о возможностях и опасностях, которые несет в себе Интернет</a:t>
            </a:r>
          </a:p>
          <a:p>
            <a:r>
              <a:rPr lang="ru-RU" dirty="0" smtClean="0"/>
              <a:t>·        Установите «родительский контроль»,антивирусные программы, бесплатное программное обеспечение «Интернет Цензор»( </a:t>
            </a:r>
            <a:r>
              <a:rPr lang="ru-RU" dirty="0" err="1" smtClean="0">
                <a:hlinkClick r:id="rId2"/>
              </a:rPr>
              <a:t>www.icensor.ru</a:t>
            </a:r>
            <a:r>
              <a:rPr lang="ru-RU" dirty="0" smtClean="0"/>
              <a:t>),</a:t>
            </a:r>
            <a:r>
              <a:rPr lang="en-US" dirty="0" err="1" smtClean="0"/>
              <a:t>NetPolice</a:t>
            </a:r>
            <a:r>
              <a:rPr lang="ru-RU" dirty="0" smtClean="0"/>
              <a:t>, </a:t>
            </a:r>
            <a:r>
              <a:rPr lang="en-US" dirty="0" err="1" smtClean="0"/>
              <a:t>KidGid</a:t>
            </a:r>
            <a:r>
              <a:rPr lang="ru-RU" dirty="0" smtClean="0"/>
              <a:t> и детские браузеры</a:t>
            </a:r>
          </a:p>
          <a:p>
            <a:r>
              <a:rPr lang="ru-RU" dirty="0" smtClean="0"/>
              <a:t>·        Ограничьте время пребывания ребенка в сети.</a:t>
            </a:r>
          </a:p>
          <a:p>
            <a:r>
              <a:rPr lang="ru-RU" dirty="0" smtClean="0"/>
              <a:t>·        Контролируйте входящие и выходящие сообщения электронной почты своего ребенка.</a:t>
            </a:r>
          </a:p>
          <a:p>
            <a:r>
              <a:rPr lang="ru-RU" dirty="0" smtClean="0"/>
              <a:t>·        Постоянно повышайте уровень своей компьютерной грамотности.</a:t>
            </a:r>
          </a:p>
          <a:p>
            <a:r>
              <a:rPr lang="ru-RU" dirty="0" smtClean="0"/>
              <a:t>·        Отвлекайте ребенка от компьютера.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875837">
            <a:off x="4030516" y="2541734"/>
            <a:ext cx="6309360" cy="1774532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Значение</a:t>
            </a:r>
            <a:r>
              <a:rPr lang="ru-RU" dirty="0" smtClean="0"/>
              <a:t> использования ИКТ</a:t>
            </a:r>
            <a:br>
              <a:rPr lang="ru-RU" dirty="0" smtClean="0"/>
            </a:br>
            <a:r>
              <a:rPr lang="ru-RU" dirty="0" smtClean="0"/>
              <a:t> в процессе развития дошкольников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braus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20215" y="274638"/>
            <a:ext cx="4207970" cy="63277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Итак, использование средств информационных технологий позволит сделать процесс обучения и развития ребенка раннего возраста достаточно простым и эффективным, освободит от рутинной ручной работы, откроет новые возможности раннего образования.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 в связи с активным использованием Интернета, возникает необходимость формирования информационной культуры и безопасности. Это процесс длительный и сложный, но важный и необходимый. Интернет может быть как и всемирной энциклопедией, объединяющей информационные ресурсы во всем мире, так и территорией полной различных опасностей.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И наша </a:t>
            </a:r>
            <a:r>
              <a:rPr lang="ru-RU" sz="4000" u="sng" dirty="0" smtClean="0"/>
              <a:t>задача</a:t>
            </a:r>
            <a:r>
              <a:rPr lang="ru-RU" sz="4000" dirty="0" smtClean="0"/>
              <a:t> как педагогов, так и родителей – </a:t>
            </a:r>
            <a:r>
              <a:rPr lang="ru-RU" sz="4000" u="sng" dirty="0" smtClean="0"/>
              <a:t>формирование разносторонней интеллектуальной личности, высокий нравственный уровень которой будет гарантией ее информационной безопасности. </a:t>
            </a:r>
          </a:p>
          <a:p>
            <a:r>
              <a:rPr lang="ru-RU" sz="4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/>
              </a:rPr>
              <a:t>Значение</a:t>
            </a:r>
            <a:r>
              <a:rPr lang="ru-RU" dirty="0" smtClean="0"/>
              <a:t> использования ИКТ</a:t>
            </a:r>
            <a:br>
              <a:rPr lang="ru-RU" dirty="0" smtClean="0"/>
            </a:br>
            <a:r>
              <a:rPr lang="ru-RU" dirty="0" smtClean="0"/>
              <a:t> в процессе развития дошкольников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В условиях современного</a:t>
            </a:r>
            <a:r>
              <a:rPr lang="ru-RU" dirty="0" smtClean="0"/>
              <a:t> развития общества и производства невозможно себе представить мир без информационных ресурсов, не менее значимых, чем материальные, энергетические и трудовые. </a:t>
            </a:r>
          </a:p>
          <a:p>
            <a:r>
              <a:rPr lang="ru-RU" dirty="0" smtClean="0"/>
              <a:t>   На </a:t>
            </a:r>
            <a:r>
              <a:rPr lang="ru-RU" dirty="0" smtClean="0">
                <a:hlinkClick r:id="rId4"/>
              </a:rPr>
              <a:t>сегодня</a:t>
            </a:r>
            <a:r>
              <a:rPr lang="ru-RU" dirty="0" smtClean="0"/>
              <a:t> информационные технологии значительно расширяют возможности родителей, педагогов и специалистов в сфере раннего обучения. Возможности использования современного компьютера позволяют наиболее полно и успешно реализовать развитие способностей </a:t>
            </a:r>
            <a:r>
              <a:rPr lang="ru-RU" dirty="0" smtClean="0">
                <a:hlinkClick r:id="rId5"/>
              </a:rPr>
              <a:t>ребенка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 внедрять информационные технологии.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Способность компьютера воспроизводить информацию одновременно в виде текста, графического изображения, звука, речи, видео, запоминать и с огромной скоростью обрабатывать данные позволяет специалистам создавать для воспитанников новые средства деятельности, которые принципиально отличаются от всех существующих игр и игрушек. Все это предъявляет качественно новые требования и к дошкольному воспитанию - первому звену непрерывного образования, одна из главных задач которого - заложить потенциал обогащенного развития личности ребенка.</a:t>
            </a:r>
          </a:p>
          <a:p>
            <a:endParaRPr lang="ru-RU" dirty="0"/>
          </a:p>
        </p:txBody>
      </p:sp>
      <p:pic>
        <p:nvPicPr>
          <p:cNvPr id="5" name="Содержимое 4" descr="20131025_1121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Области применения ИКТ для развития дошкольников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1. Опосредованное обучение и развитие</a:t>
            </a:r>
            <a:endParaRPr lang="ru-RU" dirty="0" smtClean="0"/>
          </a:p>
          <a:p>
            <a:r>
              <a:rPr lang="ru-RU" dirty="0" smtClean="0"/>
              <a:t>Использование Интернет-ресурсов позволяет сделать образовательный процесс для старших дошкольников информационно емким, зрелищным, комфортным.</a:t>
            </a:r>
          </a:p>
          <a:p>
            <a:r>
              <a:rPr lang="ru-RU" dirty="0" smtClean="0"/>
              <a:t>Поисковые системы сети Интернет предоставляют педагогам возможность найти практически любой материал по вопросам раннего развития и обучения и любые фотографии и иллюстрации для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1143000"/>
          </a:xfrm>
        </p:spPr>
        <p:txBody>
          <a:bodyPr/>
          <a:lstStyle/>
          <a:p>
            <a:r>
              <a:rPr lang="ru-RU" b="1" dirty="0" smtClean="0"/>
              <a:t>2. Непосредственное обучение.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31025_1121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  <p:pic>
        <p:nvPicPr>
          <p:cNvPr id="5" name="Содержимое 3" descr="20131025_11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6498167" cy="4873625"/>
          </a:xfrm>
          <a:prstGeom prst="rect">
            <a:avLst/>
          </a:prstGeom>
        </p:spPr>
      </p:pic>
      <p:pic>
        <p:nvPicPr>
          <p:cNvPr id="6" name="Содержимое 3" descr="20131025_11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746" y="1628800"/>
            <a:ext cx="6498167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а) Использование развивающих компьютерных программ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Использование таких программ позволяет не только обогащать знания, использовать компьютер для более полного ознакомления с предметами и явлениями, находящимися за пределами собственного опыта ребенка, но и повышать </a:t>
            </a:r>
            <a:r>
              <a:rPr lang="ru-RU" dirty="0" err="1" smtClean="0"/>
              <a:t>креативность</a:t>
            </a:r>
            <a:r>
              <a:rPr lang="ru-RU" dirty="0" smtClean="0"/>
              <a:t> ребенка; умение оперировать символами на экране монитора способствует оптимизации перехода от наглядно-образного к абстрактному мышлению; использование творческих и режиссерских игр создает дополнительную мотивацию при формировании учебной деятельности; индивидуальная работа с компьютером увеличивает число ситуаций, решить которые ребенок может самостоятельно.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Для развития дошкольников можно использовать серию программ "Несерьезные уроки", выпускаемую фирмой "Новый диск".</a:t>
            </a:r>
          </a:p>
          <a:p>
            <a:endParaRPr lang="ru-RU" dirty="0"/>
          </a:p>
        </p:txBody>
      </p:sp>
      <p:pic>
        <p:nvPicPr>
          <p:cNvPr id="5" name="Содержимое 4" descr="20131025_1125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23975"/>
            <a:ext cx="5638800" cy="4229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Но на сегодня, к сожалению, существует недостаточное количество хороших компьютерных программ, которые предназначены для детей данного возраста.</a:t>
            </a:r>
            <a:endParaRPr lang="ru-RU" sz="2400" dirty="0"/>
          </a:p>
        </p:txBody>
      </p:sp>
      <p:pic>
        <p:nvPicPr>
          <p:cNvPr id="5" name="Содержимое 4" descr="20131025_1125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651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  «Обучение воспитанников  основам безопасной работы  в сети Интернет» </vt:lpstr>
      <vt:lpstr>Значение использования ИКТ  в процессе развития дошкольников </vt:lpstr>
      <vt:lpstr>Значение использования ИКТ  в процессе развития дошкольников </vt:lpstr>
      <vt:lpstr>необходимо внедрять информационные технологии. </vt:lpstr>
      <vt:lpstr>Области применения ИКТ для развития дошкольников </vt:lpstr>
      <vt:lpstr>2. Непосредственное обучение. </vt:lpstr>
      <vt:lpstr>а) Использование развивающих компьютерных программ </vt:lpstr>
      <vt:lpstr>Слайд 8</vt:lpstr>
      <vt:lpstr>Но на сегодня, к сожалению, существует недостаточное количество хороших компьютерных программ, которые предназначены для детей данного возраста.</vt:lpstr>
      <vt:lpstr>Компьютеры стремительно внедряются в человеческую жизнь, занимая место, как в учёбе, работе и  быту, а мы уже отчётливо осознаём, насколько мы зависим от компьютера. Возраст, в котором человек начинает работать с Интернет, становится все моложе.</vt:lpstr>
      <vt:lpstr>Актуальность вопроса безопасности  дошкольников в сети Интернет      Воспитание  грамотного и ответственного  пользователя  сети  интернет,  знакомство  дошкольников  с основными   правилами  безопасного   использования  интернета.</vt:lpstr>
      <vt:lpstr>Задачи</vt:lpstr>
      <vt:lpstr>б) Использование мультимедийных презентаций</vt:lpstr>
      <vt:lpstr>Слайд 14</vt:lpstr>
      <vt:lpstr>Слайд 15</vt:lpstr>
      <vt:lpstr>Слайд 16</vt:lpstr>
      <vt:lpstr>Слайд 17</vt:lpstr>
      <vt:lpstr>3. Сохранение здоровья воспитанников при работе с компьютером. </vt:lpstr>
      <vt:lpstr>4. Основные правила и рекомендации родителям по обеспечению безопасности детей в Интернете</vt:lpstr>
      <vt:lpstr>Вывод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«Обучение воспитанников  основам безопасной работы  в сети Интернет»</dc:title>
  <dc:creator>Аркана</dc:creator>
  <cp:lastModifiedBy>PC</cp:lastModifiedBy>
  <cp:revision>10</cp:revision>
  <dcterms:created xsi:type="dcterms:W3CDTF">2013-10-29T09:38:52Z</dcterms:created>
  <dcterms:modified xsi:type="dcterms:W3CDTF">2019-03-05T06:41:23Z</dcterms:modified>
</cp:coreProperties>
</file>